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DC2CE0-EAF7-439A-A28F-ADC6A62BA8E0}" v="104" dt="2023-10-10T08:13:04.404"/>
    <p1510:client id="{21AEB253-AB32-4141-8E7C-F0A566829F51}" v="1" dt="2023-09-29T08:58:33.6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4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andine MILLE" userId="87be5b83-2140-402d-9695-ca6d69717568" providerId="ADAL" clId="{21AEB253-AB32-4141-8E7C-F0A566829F51}"/>
    <pc:docChg chg="custSel modSld">
      <pc:chgData name="Amandine MILLE" userId="87be5b83-2140-402d-9695-ca6d69717568" providerId="ADAL" clId="{21AEB253-AB32-4141-8E7C-F0A566829F51}" dt="2023-09-29T13:07:31.781" v="162" actId="14100"/>
      <pc:docMkLst>
        <pc:docMk/>
      </pc:docMkLst>
      <pc:sldChg chg="addSp modSp mod">
        <pc:chgData name="Amandine MILLE" userId="87be5b83-2140-402d-9695-ca6d69717568" providerId="ADAL" clId="{21AEB253-AB32-4141-8E7C-F0A566829F51}" dt="2023-09-29T13:04:22.651" v="100" actId="20577"/>
        <pc:sldMkLst>
          <pc:docMk/>
          <pc:sldMk cId="883508095" sldId="256"/>
        </pc:sldMkLst>
        <pc:spChg chg="add mod">
          <ac:chgData name="Amandine MILLE" userId="87be5b83-2140-402d-9695-ca6d69717568" providerId="ADAL" clId="{21AEB253-AB32-4141-8E7C-F0A566829F51}" dt="2023-09-29T08:58:48.091" v="55" actId="1076"/>
          <ac:spMkLst>
            <pc:docMk/>
            <pc:sldMk cId="883508095" sldId="256"/>
            <ac:spMk id="2" creationId="{99DABFCC-27E7-5FCD-A3B2-68C558A2E91E}"/>
          </ac:spMkLst>
        </pc:spChg>
        <pc:spChg chg="mod">
          <ac:chgData name="Amandine MILLE" userId="87be5b83-2140-402d-9695-ca6d69717568" providerId="ADAL" clId="{21AEB253-AB32-4141-8E7C-F0A566829F51}" dt="2023-09-29T13:04:22.651" v="100" actId="20577"/>
          <ac:spMkLst>
            <pc:docMk/>
            <pc:sldMk cId="883508095" sldId="256"/>
            <ac:spMk id="6" creationId="{0AAE59B9-526E-36E4-585B-F25B1B8C81DD}"/>
          </ac:spMkLst>
        </pc:spChg>
        <pc:spChg chg="mod">
          <ac:chgData name="Amandine MILLE" userId="87be5b83-2140-402d-9695-ca6d69717568" providerId="ADAL" clId="{21AEB253-AB32-4141-8E7C-F0A566829F51}" dt="2023-09-29T13:04:16.535" v="99" actId="20577"/>
          <ac:spMkLst>
            <pc:docMk/>
            <pc:sldMk cId="883508095" sldId="256"/>
            <ac:spMk id="7" creationId="{D05ED669-3BB6-75CF-5346-B70D774D533B}"/>
          </ac:spMkLst>
        </pc:spChg>
        <pc:spChg chg="mod">
          <ac:chgData name="Amandine MILLE" userId="87be5b83-2140-402d-9695-ca6d69717568" providerId="ADAL" clId="{21AEB253-AB32-4141-8E7C-F0A566829F51}" dt="2023-09-29T08:58:16.565" v="37" actId="20577"/>
          <ac:spMkLst>
            <pc:docMk/>
            <pc:sldMk cId="883508095" sldId="256"/>
            <ac:spMk id="10" creationId="{F3987D42-C4BB-F1E1-96B2-26B38B4C9288}"/>
          </ac:spMkLst>
        </pc:spChg>
        <pc:spChg chg="mod">
          <ac:chgData name="Amandine MILLE" userId="87be5b83-2140-402d-9695-ca6d69717568" providerId="ADAL" clId="{21AEB253-AB32-4141-8E7C-F0A566829F51}" dt="2023-09-29T08:57:56.579" v="21" actId="20577"/>
          <ac:spMkLst>
            <pc:docMk/>
            <pc:sldMk cId="883508095" sldId="256"/>
            <ac:spMk id="11" creationId="{3B9E5BB9-FC84-F129-09D4-1851F331BBD3}"/>
          </ac:spMkLst>
        </pc:spChg>
        <pc:spChg chg="mod">
          <ac:chgData name="Amandine MILLE" userId="87be5b83-2140-402d-9695-ca6d69717568" providerId="ADAL" clId="{21AEB253-AB32-4141-8E7C-F0A566829F51}" dt="2023-09-29T08:57:50.701" v="14" actId="20577"/>
          <ac:spMkLst>
            <pc:docMk/>
            <pc:sldMk cId="883508095" sldId="256"/>
            <ac:spMk id="12" creationId="{47AA6A35-F1D5-4331-A9F4-47460A829E55}"/>
          </ac:spMkLst>
        </pc:spChg>
        <pc:spChg chg="mod">
          <ac:chgData name="Amandine MILLE" userId="87be5b83-2140-402d-9695-ca6d69717568" providerId="ADAL" clId="{21AEB253-AB32-4141-8E7C-F0A566829F51}" dt="2023-09-29T08:57:40.256" v="8" actId="20577"/>
          <ac:spMkLst>
            <pc:docMk/>
            <pc:sldMk cId="883508095" sldId="256"/>
            <ac:spMk id="13" creationId="{2EC2A0CC-ACCF-68BA-9C3C-FA3D6B11DBC4}"/>
          </ac:spMkLst>
        </pc:spChg>
      </pc:sldChg>
      <pc:sldChg chg="modSp mod">
        <pc:chgData name="Amandine MILLE" userId="87be5b83-2140-402d-9695-ca6d69717568" providerId="ADAL" clId="{21AEB253-AB32-4141-8E7C-F0A566829F51}" dt="2023-09-29T13:07:31.781" v="162" actId="14100"/>
        <pc:sldMkLst>
          <pc:docMk/>
          <pc:sldMk cId="3664424531" sldId="257"/>
        </pc:sldMkLst>
        <pc:spChg chg="mod">
          <ac:chgData name="Amandine MILLE" userId="87be5b83-2140-402d-9695-ca6d69717568" providerId="ADAL" clId="{21AEB253-AB32-4141-8E7C-F0A566829F51}" dt="2023-09-29T13:06:59.794" v="155" actId="1076"/>
          <ac:spMkLst>
            <pc:docMk/>
            <pc:sldMk cId="3664424531" sldId="257"/>
            <ac:spMk id="2" creationId="{7EF4FED1-40EF-BB5C-F562-E9742214636D}"/>
          </ac:spMkLst>
        </pc:spChg>
        <pc:spChg chg="mod">
          <ac:chgData name="Amandine MILLE" userId="87be5b83-2140-402d-9695-ca6d69717568" providerId="ADAL" clId="{21AEB253-AB32-4141-8E7C-F0A566829F51}" dt="2023-09-29T13:06:35.010" v="148" actId="14100"/>
          <ac:spMkLst>
            <pc:docMk/>
            <pc:sldMk cId="3664424531" sldId="257"/>
            <ac:spMk id="4" creationId="{8BDC063B-6499-CBC9-748F-AD528737C452}"/>
          </ac:spMkLst>
        </pc:spChg>
        <pc:spChg chg="mod">
          <ac:chgData name="Amandine MILLE" userId="87be5b83-2140-402d-9695-ca6d69717568" providerId="ADAL" clId="{21AEB253-AB32-4141-8E7C-F0A566829F51}" dt="2023-09-29T13:06:24.322" v="145" actId="688"/>
          <ac:spMkLst>
            <pc:docMk/>
            <pc:sldMk cId="3664424531" sldId="257"/>
            <ac:spMk id="5" creationId="{776A71BF-250C-8F06-9A4F-93AB008F7F2C}"/>
          </ac:spMkLst>
        </pc:spChg>
        <pc:spChg chg="mod">
          <ac:chgData name="Amandine MILLE" userId="87be5b83-2140-402d-9695-ca6d69717568" providerId="ADAL" clId="{21AEB253-AB32-4141-8E7C-F0A566829F51}" dt="2023-09-29T13:07:31.781" v="162" actId="14100"/>
          <ac:spMkLst>
            <pc:docMk/>
            <pc:sldMk cId="3664424531" sldId="257"/>
            <ac:spMk id="6" creationId="{0AAE59B9-526E-36E4-585B-F25B1B8C81DD}"/>
          </ac:spMkLst>
        </pc:spChg>
        <pc:spChg chg="mod">
          <ac:chgData name="Amandine MILLE" userId="87be5b83-2140-402d-9695-ca6d69717568" providerId="ADAL" clId="{21AEB253-AB32-4141-8E7C-F0A566829F51}" dt="2023-09-29T13:06:12.250" v="141" actId="14100"/>
          <ac:spMkLst>
            <pc:docMk/>
            <pc:sldMk cId="3664424531" sldId="257"/>
            <ac:spMk id="9" creationId="{43B1EFBF-68DF-E1AC-4AD9-DD39F80B0319}"/>
          </ac:spMkLst>
        </pc:spChg>
        <pc:spChg chg="mod">
          <ac:chgData name="Amandine MILLE" userId="87be5b83-2140-402d-9695-ca6d69717568" providerId="ADAL" clId="{21AEB253-AB32-4141-8E7C-F0A566829F51}" dt="2023-09-29T13:07:02.559" v="156" actId="1076"/>
          <ac:spMkLst>
            <pc:docMk/>
            <pc:sldMk cId="3664424531" sldId="257"/>
            <ac:spMk id="14" creationId="{266E62B9-B9AF-4E5F-323C-A9F0B7AAF4A2}"/>
          </ac:spMkLst>
        </pc:spChg>
        <pc:spChg chg="mod">
          <ac:chgData name="Amandine MILLE" userId="87be5b83-2140-402d-9695-ca6d69717568" providerId="ADAL" clId="{21AEB253-AB32-4141-8E7C-F0A566829F51}" dt="2023-09-29T13:07:23.183" v="161" actId="1076"/>
          <ac:spMkLst>
            <pc:docMk/>
            <pc:sldMk cId="3664424531" sldId="257"/>
            <ac:spMk id="16" creationId="{C036DAA6-BF95-A6E2-D376-62FDE1176A0F}"/>
          </ac:spMkLst>
        </pc:spChg>
        <pc:spChg chg="mod">
          <ac:chgData name="Amandine MILLE" userId="87be5b83-2140-402d-9695-ca6d69717568" providerId="ADAL" clId="{21AEB253-AB32-4141-8E7C-F0A566829F51}" dt="2023-09-29T13:07:19.901" v="160" actId="14100"/>
          <ac:spMkLst>
            <pc:docMk/>
            <pc:sldMk cId="3664424531" sldId="257"/>
            <ac:spMk id="17" creationId="{477B7AA7-9241-23D4-4C99-1E2D6E8916DD}"/>
          </ac:spMkLst>
        </pc:spChg>
        <pc:spChg chg="mod">
          <ac:chgData name="Amandine MILLE" userId="87be5b83-2140-402d-9695-ca6d69717568" providerId="ADAL" clId="{21AEB253-AB32-4141-8E7C-F0A566829F51}" dt="2023-09-29T13:05:26.666" v="117" actId="20577"/>
          <ac:spMkLst>
            <pc:docMk/>
            <pc:sldMk cId="3664424531" sldId="257"/>
            <ac:spMk id="18" creationId="{C2F632F2-F664-A0AD-F91C-30ABD071CBD0}"/>
          </ac:spMkLst>
        </pc:spChg>
        <pc:spChg chg="mod">
          <ac:chgData name="Amandine MILLE" userId="87be5b83-2140-402d-9695-ca6d69717568" providerId="ADAL" clId="{21AEB253-AB32-4141-8E7C-F0A566829F51}" dt="2023-09-29T13:05:15.499" v="112" actId="20577"/>
          <ac:spMkLst>
            <pc:docMk/>
            <pc:sldMk cId="3664424531" sldId="257"/>
            <ac:spMk id="19" creationId="{D81B868D-5E81-8F7E-0A31-CAA4CA721572}"/>
          </ac:spMkLst>
        </pc:spChg>
        <pc:spChg chg="mod">
          <ac:chgData name="Amandine MILLE" userId="87be5b83-2140-402d-9695-ca6d69717568" providerId="ADAL" clId="{21AEB253-AB32-4141-8E7C-F0A566829F51}" dt="2023-09-29T13:05:30.664" v="120" actId="20577"/>
          <ac:spMkLst>
            <pc:docMk/>
            <pc:sldMk cId="3664424531" sldId="257"/>
            <ac:spMk id="20" creationId="{04CB9D58-7BE5-A414-4E40-F52E8B8F1D3C}"/>
          </ac:spMkLst>
        </pc:spChg>
        <pc:spChg chg="mod">
          <ac:chgData name="Amandine MILLE" userId="87be5b83-2140-402d-9695-ca6d69717568" providerId="ADAL" clId="{21AEB253-AB32-4141-8E7C-F0A566829F51}" dt="2023-09-29T13:05:35.553" v="123" actId="20577"/>
          <ac:spMkLst>
            <pc:docMk/>
            <pc:sldMk cId="3664424531" sldId="257"/>
            <ac:spMk id="21" creationId="{5DC6E617-452F-9F77-D0F6-4CADD9388AA7}"/>
          </ac:spMkLst>
        </pc:spChg>
        <pc:spChg chg="mod">
          <ac:chgData name="Amandine MILLE" userId="87be5b83-2140-402d-9695-ca6d69717568" providerId="ADAL" clId="{21AEB253-AB32-4141-8E7C-F0A566829F51}" dt="2023-09-29T13:05:39.913" v="126" actId="20577"/>
          <ac:spMkLst>
            <pc:docMk/>
            <pc:sldMk cId="3664424531" sldId="257"/>
            <ac:spMk id="22" creationId="{D356D4A7-C768-78C6-B69B-9A34695425E8}"/>
          </ac:spMkLst>
        </pc:spChg>
        <pc:spChg chg="mod">
          <ac:chgData name="Amandine MILLE" userId="87be5b83-2140-402d-9695-ca6d69717568" providerId="ADAL" clId="{21AEB253-AB32-4141-8E7C-F0A566829F51}" dt="2023-09-29T13:05:49.111" v="136" actId="20577"/>
          <ac:spMkLst>
            <pc:docMk/>
            <pc:sldMk cId="3664424531" sldId="257"/>
            <ac:spMk id="23" creationId="{907691EB-C653-498C-D438-0779EEA4B5F1}"/>
          </ac:spMkLst>
        </pc:spChg>
        <pc:spChg chg="mod">
          <ac:chgData name="Amandine MILLE" userId="87be5b83-2140-402d-9695-ca6d69717568" providerId="ADAL" clId="{21AEB253-AB32-4141-8E7C-F0A566829F51}" dt="2023-09-29T13:05:57.748" v="139" actId="20577"/>
          <ac:spMkLst>
            <pc:docMk/>
            <pc:sldMk cId="3664424531" sldId="257"/>
            <ac:spMk id="25" creationId="{F2491D8B-9380-8D3F-47B6-918680D6BD16}"/>
          </ac:spMkLst>
        </pc:spChg>
      </pc:sldChg>
    </pc:docChg>
  </pc:docChgLst>
  <pc:docChgLst>
    <pc:chgData name="Amandine MILLE" userId="S::amille@institutquatredix.fr::87be5b83-2140-402d-9695-ca6d69717568" providerId="AD" clId="Web-{09DC2CE0-EAF7-439A-A28F-ADC6A62BA8E0}"/>
    <pc:docChg chg="modSld sldOrd">
      <pc:chgData name="Amandine MILLE" userId="S::amille@institutquatredix.fr::87be5b83-2140-402d-9695-ca6d69717568" providerId="AD" clId="Web-{09DC2CE0-EAF7-439A-A28F-ADC6A62BA8E0}" dt="2023-10-10T08:13:04.404" v="96" actId="20577"/>
      <pc:docMkLst>
        <pc:docMk/>
      </pc:docMkLst>
      <pc:sldChg chg="addSp delSp modSp ord">
        <pc:chgData name="Amandine MILLE" userId="S::amille@institutquatredix.fr::87be5b83-2140-402d-9695-ca6d69717568" providerId="AD" clId="Web-{09DC2CE0-EAF7-439A-A28F-ADC6A62BA8E0}" dt="2023-10-10T08:00:26.442" v="77"/>
        <pc:sldMkLst>
          <pc:docMk/>
          <pc:sldMk cId="883508095" sldId="256"/>
        </pc:sldMkLst>
        <pc:spChg chg="mod">
          <ac:chgData name="Amandine MILLE" userId="S::amille@institutquatredix.fr::87be5b83-2140-402d-9695-ca6d69717568" providerId="AD" clId="Web-{09DC2CE0-EAF7-439A-A28F-ADC6A62BA8E0}" dt="2023-10-10T07:52:17.431" v="30" actId="14100"/>
          <ac:spMkLst>
            <pc:docMk/>
            <pc:sldMk cId="883508095" sldId="256"/>
            <ac:spMk id="2" creationId="{99DABFCC-27E7-5FCD-A3B2-68C558A2E91E}"/>
          </ac:spMkLst>
        </pc:spChg>
        <pc:spChg chg="mod">
          <ac:chgData name="Amandine MILLE" userId="S::amille@institutquatredix.fr::87be5b83-2140-402d-9695-ca6d69717568" providerId="AD" clId="Web-{09DC2CE0-EAF7-439A-A28F-ADC6A62BA8E0}" dt="2023-10-10T07:53:39.170" v="44" actId="1076"/>
          <ac:spMkLst>
            <pc:docMk/>
            <pc:sldMk cId="883508095" sldId="256"/>
            <ac:spMk id="4" creationId="{8BDC063B-6499-CBC9-748F-AD528737C452}"/>
          </ac:spMkLst>
        </pc:spChg>
        <pc:spChg chg="mod">
          <ac:chgData name="Amandine MILLE" userId="S::amille@institutquatredix.fr::87be5b83-2140-402d-9695-ca6d69717568" providerId="AD" clId="Web-{09DC2CE0-EAF7-439A-A28F-ADC6A62BA8E0}" dt="2023-10-10T07:53:41.920" v="45" actId="1076"/>
          <ac:spMkLst>
            <pc:docMk/>
            <pc:sldMk cId="883508095" sldId="256"/>
            <ac:spMk id="5" creationId="{776A71BF-250C-8F06-9A4F-93AB008F7F2C}"/>
          </ac:spMkLst>
        </pc:spChg>
        <pc:spChg chg="mod">
          <ac:chgData name="Amandine MILLE" userId="S::amille@institutquatredix.fr::87be5b83-2140-402d-9695-ca6d69717568" providerId="AD" clId="Web-{09DC2CE0-EAF7-439A-A28F-ADC6A62BA8E0}" dt="2023-10-10T07:53:33.545" v="43" actId="14100"/>
          <ac:spMkLst>
            <pc:docMk/>
            <pc:sldMk cId="883508095" sldId="256"/>
            <ac:spMk id="6" creationId="{0AAE59B9-526E-36E4-585B-F25B1B8C81DD}"/>
          </ac:spMkLst>
        </pc:spChg>
        <pc:spChg chg="add mod">
          <ac:chgData name="Amandine MILLE" userId="S::amille@institutquatredix.fr::87be5b83-2140-402d-9695-ca6d69717568" providerId="AD" clId="Web-{09DC2CE0-EAF7-439A-A28F-ADC6A62BA8E0}" dt="2023-10-10T07:55:17.957" v="62" actId="1076"/>
          <ac:spMkLst>
            <pc:docMk/>
            <pc:sldMk cId="883508095" sldId="256"/>
            <ac:spMk id="14" creationId="{9D964B2D-BFF1-D06D-254F-A0F5A09D391F}"/>
          </ac:spMkLst>
        </pc:spChg>
        <pc:spChg chg="add mod">
          <ac:chgData name="Amandine MILLE" userId="S::amille@institutquatredix.fr::87be5b83-2140-402d-9695-ca6d69717568" providerId="AD" clId="Web-{09DC2CE0-EAF7-439A-A28F-ADC6A62BA8E0}" dt="2023-10-10T07:54:01.078" v="50" actId="14100"/>
          <ac:spMkLst>
            <pc:docMk/>
            <pc:sldMk cId="883508095" sldId="256"/>
            <ac:spMk id="15" creationId="{AC4158AB-D8F3-448D-CB8A-995DCE25AEBC}"/>
          </ac:spMkLst>
        </pc:spChg>
        <pc:spChg chg="add mod">
          <ac:chgData name="Amandine MILLE" userId="S::amille@institutquatredix.fr::87be5b83-2140-402d-9695-ca6d69717568" providerId="AD" clId="Web-{09DC2CE0-EAF7-439A-A28F-ADC6A62BA8E0}" dt="2023-10-10T07:53:58.470" v="49" actId="1076"/>
          <ac:spMkLst>
            <pc:docMk/>
            <pc:sldMk cId="883508095" sldId="256"/>
            <ac:spMk id="16" creationId="{47645AB1-D325-1BE3-1095-49AC916CCAB3}"/>
          </ac:spMkLst>
        </pc:spChg>
        <pc:spChg chg="add mod">
          <ac:chgData name="Amandine MILLE" userId="S::amille@institutquatredix.fr::87be5b83-2140-402d-9695-ca6d69717568" providerId="AD" clId="Web-{09DC2CE0-EAF7-439A-A28F-ADC6A62BA8E0}" dt="2023-10-10T07:54:22.672" v="55" actId="20577"/>
          <ac:spMkLst>
            <pc:docMk/>
            <pc:sldMk cId="883508095" sldId="256"/>
            <ac:spMk id="17" creationId="{CE830909-230B-BA64-8A94-65EF32C4C032}"/>
          </ac:spMkLst>
        </pc:spChg>
        <pc:spChg chg="add mod">
          <ac:chgData name="Amandine MILLE" userId="S::amille@institutquatredix.fr::87be5b83-2140-402d-9695-ca6d69717568" providerId="AD" clId="Web-{09DC2CE0-EAF7-439A-A28F-ADC6A62BA8E0}" dt="2023-10-10T07:55:03.972" v="61" actId="1076"/>
          <ac:spMkLst>
            <pc:docMk/>
            <pc:sldMk cId="883508095" sldId="256"/>
            <ac:spMk id="18" creationId="{55A2621D-7BB2-BAA7-FF1B-ED00298EE29B}"/>
          </ac:spMkLst>
        </pc:spChg>
        <pc:spChg chg="add del mod">
          <ac:chgData name="Amandine MILLE" userId="S::amille@institutquatredix.fr::87be5b83-2140-402d-9695-ca6d69717568" providerId="AD" clId="Web-{09DC2CE0-EAF7-439A-A28F-ADC6A62BA8E0}" dt="2023-10-10T08:00:03.503" v="73"/>
          <ac:spMkLst>
            <pc:docMk/>
            <pc:sldMk cId="883508095" sldId="256"/>
            <ac:spMk id="19" creationId="{20FA50C8-4FF3-D475-1A27-682D14A41DF0}"/>
          </ac:spMkLst>
        </pc:spChg>
        <pc:spChg chg="add del">
          <ac:chgData name="Amandine MILLE" userId="S::amille@institutquatredix.fr::87be5b83-2140-402d-9695-ca6d69717568" providerId="AD" clId="Web-{09DC2CE0-EAF7-439A-A28F-ADC6A62BA8E0}" dt="2023-10-10T08:00:11.285" v="75"/>
          <ac:spMkLst>
            <pc:docMk/>
            <pc:sldMk cId="883508095" sldId="256"/>
            <ac:spMk id="20" creationId="{E7C144A9-129A-4553-62DE-F58B7798B67A}"/>
          </ac:spMkLst>
        </pc:spChg>
        <pc:spChg chg="add del">
          <ac:chgData name="Amandine MILLE" userId="S::amille@institutquatredix.fr::87be5b83-2140-402d-9695-ca6d69717568" providerId="AD" clId="Web-{09DC2CE0-EAF7-439A-A28F-ADC6A62BA8E0}" dt="2023-10-10T08:00:26.442" v="77"/>
          <ac:spMkLst>
            <pc:docMk/>
            <pc:sldMk cId="883508095" sldId="256"/>
            <ac:spMk id="21" creationId="{B369CF05-3602-36EE-34FE-4F8AF1C857F0}"/>
          </ac:spMkLst>
        </pc:spChg>
      </pc:sldChg>
      <pc:sldChg chg="addSp modSp">
        <pc:chgData name="Amandine MILLE" userId="S::amille@institutquatredix.fr::87be5b83-2140-402d-9695-ca6d69717568" providerId="AD" clId="Web-{09DC2CE0-EAF7-439A-A28F-ADC6A62BA8E0}" dt="2023-10-10T08:13:04.404" v="96" actId="20577"/>
        <pc:sldMkLst>
          <pc:docMk/>
          <pc:sldMk cId="3664424531" sldId="257"/>
        </pc:sldMkLst>
        <pc:spChg chg="mod">
          <ac:chgData name="Amandine MILLE" userId="S::amille@institutquatredix.fr::87be5b83-2140-402d-9695-ca6d69717568" providerId="AD" clId="Web-{09DC2CE0-EAF7-439A-A28F-ADC6A62BA8E0}" dt="2023-10-10T07:58:43.733" v="65" actId="1076"/>
          <ac:spMkLst>
            <pc:docMk/>
            <pc:sldMk cId="3664424531" sldId="257"/>
            <ac:spMk id="2" creationId="{7EF4FED1-40EF-BB5C-F562-E9742214636D}"/>
          </ac:spMkLst>
        </pc:spChg>
        <pc:spChg chg="add mod">
          <ac:chgData name="Amandine MILLE" userId="S::amille@institutquatredix.fr::87be5b83-2140-402d-9695-ca6d69717568" providerId="AD" clId="Web-{09DC2CE0-EAF7-439A-A28F-ADC6A62BA8E0}" dt="2023-10-10T07:59:42.830" v="70" actId="1076"/>
          <ac:spMkLst>
            <pc:docMk/>
            <pc:sldMk cId="3664424531" sldId="257"/>
            <ac:spMk id="8" creationId="{BD128186-47DF-3B2A-E8D3-B5E2E373DDBA}"/>
          </ac:spMkLst>
        </pc:spChg>
        <pc:spChg chg="add mod">
          <ac:chgData name="Amandine MILLE" userId="S::amille@institutquatredix.fr::87be5b83-2140-402d-9695-ca6d69717568" providerId="AD" clId="Web-{09DC2CE0-EAF7-439A-A28F-ADC6A62BA8E0}" dt="2023-10-10T08:01:02.069" v="85" actId="1076"/>
          <ac:spMkLst>
            <pc:docMk/>
            <pc:sldMk cId="3664424531" sldId="257"/>
            <ac:spMk id="10" creationId="{43CB59CE-4A55-57CC-B1AF-58253E5CCC29}"/>
          </ac:spMkLst>
        </pc:spChg>
        <pc:spChg chg="add mod">
          <ac:chgData name="Amandine MILLE" userId="S::amille@institutquatredix.fr::87be5b83-2140-402d-9695-ca6d69717568" providerId="AD" clId="Web-{09DC2CE0-EAF7-439A-A28F-ADC6A62BA8E0}" dt="2023-10-10T08:13:04.404" v="96" actId="20577"/>
          <ac:spMkLst>
            <pc:docMk/>
            <pc:sldMk cId="3664424531" sldId="257"/>
            <ac:spMk id="11" creationId="{F84C9191-212F-675E-EC18-F8140F648A10}"/>
          </ac:spMkLst>
        </pc:spChg>
        <pc:spChg chg="mod">
          <ac:chgData name="Amandine MILLE" userId="S::amille@institutquatredix.fr::87be5b83-2140-402d-9695-ca6d69717568" providerId="AD" clId="Web-{09DC2CE0-EAF7-439A-A28F-ADC6A62BA8E0}" dt="2023-10-10T07:59:14.048" v="66" actId="1076"/>
          <ac:spMkLst>
            <pc:docMk/>
            <pc:sldMk cId="3664424531" sldId="257"/>
            <ac:spMk id="19" creationId="{D81B868D-5E81-8F7E-0A31-CAA4CA72157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8D8635-7C2E-0867-F8E6-AA14EEDE66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D64C1E3-5315-A224-ED73-BF56FF261A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238FF6-4DC0-549E-8AF2-3ABF25849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5CDE-D920-4A18-812D-ECE723F92904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9E73AB-9002-C923-E895-3A5D755F6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E2F1F5-1B69-893C-CC30-522A0A580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C8FA-4BC1-49FF-8FB9-69F8515204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1487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53298D-F66C-1B20-C713-08C51B96D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0B223A4-2C02-D6D5-E797-17ACEB8CDA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7897D1-0292-D671-9210-703B2ED03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5CDE-D920-4A18-812D-ECE723F92904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8404B6-CC00-8151-E151-5F933E045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79ED3BB-FB0B-ABBA-AE14-30FDAF4B2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C8FA-4BC1-49FF-8FB9-69F8515204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8453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B1045471-8D50-7A8D-F810-FEC6F7449D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9AB80D8-059C-765A-BDF7-4FE183DA66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C8338E-5178-5BC7-A9EC-705BB7796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5CDE-D920-4A18-812D-ECE723F92904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C8DE2A-D36B-A835-4DE4-E8A7887D7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15A2D77-CAC4-4934-87CC-1D0DB4514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C8FA-4BC1-49FF-8FB9-69F8515204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968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9CF2E6-70D2-8370-4283-519C13FD6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1965745-30D0-92D3-00F9-7169084B8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6A72E1-8FF5-6568-5229-44F11E60D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5CDE-D920-4A18-812D-ECE723F92904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DF56E01-55D5-3D9F-96C3-CE69AF93C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8D6C2E3-61B2-027E-31BE-122A8FDAA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C8FA-4BC1-49FF-8FB9-69F8515204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7249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5B4D57-AB83-A542-8CDE-F89BBD851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665A15-97C2-FFEC-5514-810F80A94D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514306-3343-3059-9281-A25DC6475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5CDE-D920-4A18-812D-ECE723F92904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910FB4D-0FB7-8FDF-00FD-9F8E0D179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BB990A-4F16-9B60-A9CB-C6BC35A98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C8FA-4BC1-49FF-8FB9-69F8515204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88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75F517-5015-722D-7CAD-FE48093FC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70A71CB-263B-93E9-631F-AE6AEE4BFA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0C635DE-C150-0CDE-4D41-A5310A95D7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35EB04B-63FB-0611-A80A-83C9200C5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5CDE-D920-4A18-812D-ECE723F92904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5A28DCF-1A05-FB29-5CAD-25BA81B6E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A04D02-12DA-3190-BFFF-A806087FD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C8FA-4BC1-49FF-8FB9-69F8515204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1616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D082C5-AB37-ECD0-B4F2-19C3A907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D51637-21B6-05E4-6EB4-BD0A616CC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AD7FABD-8528-6022-9647-14A58A35DC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8B54CA9-F765-79E8-3754-B93888FF0A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D569B91-0B2E-4ECF-9AF3-C8CFEB9285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B680CCA-13FE-E3A2-0AEF-A6027BA74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5CDE-D920-4A18-812D-ECE723F92904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F5043D5-70AD-48FB-F7C4-D924203C4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985082-D838-D5D4-7119-4EB5FC9ED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C8FA-4BC1-49FF-8FB9-69F8515204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5529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91433E-E99A-D554-5F24-C08B74B2D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074FFEA-EF44-B544-5BE3-226E0E65D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5CDE-D920-4A18-812D-ECE723F92904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44F817-EF9A-7B81-2C49-E088B8157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C6CDF66-9981-7C45-B1B3-CC7EB44C8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C8FA-4BC1-49FF-8FB9-69F8515204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2954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16F798D-B83E-23CC-599B-CB188B490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5CDE-D920-4A18-812D-ECE723F92904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D07B922-ACDE-5A63-6850-E089C329C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EFA5928-AB8D-2121-730A-B08431DB5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C8FA-4BC1-49FF-8FB9-69F8515204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1841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466899-3F96-1F72-1CD2-2601D55AC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BBBBB34-A5A1-BF54-785A-ED9446AD5E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A33ECFA-E91C-1FA9-F625-D356795187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0EF68D4-3481-7255-7A72-2CFEF1B07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5CDE-D920-4A18-812D-ECE723F92904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2C410E0-6BE4-FF31-7AB1-5F112A4FB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242605E-E98A-6706-CD66-16D801E7E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C8FA-4BC1-49FF-8FB9-69F8515204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7459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DA8AD4-30F4-F1C1-8061-8E1C7DA17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D3461CD-8715-9E40-6C25-C445B83471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530325B-86F9-066C-81A1-118D13B11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80ED289-04A9-4DC1-32D6-CB5DA28B8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45CDE-D920-4A18-812D-ECE723F92904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F317BCA-544C-131C-36CD-B4A72CAA5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E078B4F-0F74-DC86-1288-9189A1205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8C8FA-4BC1-49FF-8FB9-69F8515204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597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E402731-FDEB-F163-EBF2-C33B38039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796871-BE81-9561-CD48-8F165325D9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ED5317-8960-0617-6CDB-713687E46D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45CDE-D920-4A18-812D-ECE723F92904}" type="datetimeFigureOut">
              <a:rPr lang="fr-FR" smtClean="0"/>
              <a:t>10/10/2023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4835395-09DC-0603-CEBD-C9A76EA570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581F3A-CCFF-5D84-0F6C-CE3878D1AC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8C8FA-4BC1-49FF-8FB9-69F8515204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65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29EA5DE2-958E-33BE-FBE5-6A0750C50B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31026" y="6318734"/>
            <a:ext cx="9144000" cy="439875"/>
          </a:xfrm>
        </p:spPr>
        <p:txBody>
          <a:bodyPr/>
          <a:lstStyle/>
          <a:p>
            <a:r>
              <a:rPr lang="fr-FR" dirty="0"/>
              <a:t>1</a:t>
            </a:r>
            <a:r>
              <a:rPr lang="fr-FR" baseline="30000" dirty="0"/>
              <a:t>er</a:t>
            </a:r>
            <a:r>
              <a:rPr lang="fr-FR" dirty="0"/>
              <a:t> étage – Site de Lille 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8BDC063B-6499-CBC9-748F-AD528737C452}"/>
              </a:ext>
            </a:extLst>
          </p:cNvPr>
          <p:cNvSpPr/>
          <p:nvPr/>
        </p:nvSpPr>
        <p:spPr>
          <a:xfrm>
            <a:off x="662609" y="335889"/>
            <a:ext cx="3362686" cy="124570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Bur3H</a:t>
            </a:r>
          </a:p>
        </p:txBody>
      </p:sp>
      <p:sp>
        <p:nvSpPr>
          <p:cNvPr id="5" name="Rectangle : coins arrondis 4" descr="Salle Lille">
            <a:extLst>
              <a:ext uri="{FF2B5EF4-FFF2-40B4-BE49-F238E27FC236}">
                <a16:creationId xmlns:a16="http://schemas.microsoft.com/office/drawing/2014/main" id="{776A71BF-250C-8F06-9A4F-93AB008F7F2C}"/>
              </a:ext>
            </a:extLst>
          </p:cNvPr>
          <p:cNvSpPr/>
          <p:nvPr/>
        </p:nvSpPr>
        <p:spPr>
          <a:xfrm>
            <a:off x="662609" y="1547648"/>
            <a:ext cx="1881808" cy="221596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Salle Beauvais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0AAE59B9-526E-36E4-585B-F25B1B8C81DD}"/>
              </a:ext>
            </a:extLst>
          </p:cNvPr>
          <p:cNvSpPr/>
          <p:nvPr/>
        </p:nvSpPr>
        <p:spPr>
          <a:xfrm>
            <a:off x="4025295" y="335889"/>
            <a:ext cx="1526252" cy="12059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Bur4H</a:t>
            </a:r>
          </a:p>
        </p:txBody>
      </p:sp>
      <p:sp>
        <p:nvSpPr>
          <p:cNvPr id="9" name="Rectangle : coins arrondis 8" descr="Salle Lille">
            <a:extLst>
              <a:ext uri="{FF2B5EF4-FFF2-40B4-BE49-F238E27FC236}">
                <a16:creationId xmlns:a16="http://schemas.microsoft.com/office/drawing/2014/main" id="{43B1EFBF-68DF-E1AC-4AD9-DD39F80B0319}"/>
              </a:ext>
            </a:extLst>
          </p:cNvPr>
          <p:cNvSpPr/>
          <p:nvPr/>
        </p:nvSpPr>
        <p:spPr>
          <a:xfrm>
            <a:off x="627272" y="3763617"/>
            <a:ext cx="1949562" cy="243631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Salle Amiens</a:t>
            </a: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7EF4FED1-40EF-BB5C-F562-E9742214636D}"/>
              </a:ext>
            </a:extLst>
          </p:cNvPr>
          <p:cNvSpPr/>
          <p:nvPr/>
        </p:nvSpPr>
        <p:spPr>
          <a:xfrm>
            <a:off x="5563927" y="335889"/>
            <a:ext cx="1510506" cy="12059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Bur5H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266E62B9-B9AF-4E5F-323C-A9F0B7AAF4A2}"/>
              </a:ext>
            </a:extLst>
          </p:cNvPr>
          <p:cNvSpPr/>
          <p:nvPr/>
        </p:nvSpPr>
        <p:spPr>
          <a:xfrm>
            <a:off x="7088544" y="335889"/>
            <a:ext cx="1526252" cy="12059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Bur6H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C036DAA6-BF95-A6E2-D376-62FDE1176A0F}"/>
              </a:ext>
            </a:extLst>
          </p:cNvPr>
          <p:cNvSpPr/>
          <p:nvPr/>
        </p:nvSpPr>
        <p:spPr>
          <a:xfrm>
            <a:off x="10002124" y="2008419"/>
            <a:ext cx="1278840" cy="12059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Bur9H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477B7AA7-9241-23D4-4C99-1E2D6E8916DD}"/>
              </a:ext>
            </a:extLst>
          </p:cNvPr>
          <p:cNvSpPr/>
          <p:nvPr/>
        </p:nvSpPr>
        <p:spPr>
          <a:xfrm>
            <a:off x="8612078" y="335889"/>
            <a:ext cx="1343668" cy="12059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Bur7H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C2F632F2-F664-A0AD-F91C-30ABD071CBD0}"/>
              </a:ext>
            </a:extLst>
          </p:cNvPr>
          <p:cNvSpPr/>
          <p:nvPr/>
        </p:nvSpPr>
        <p:spPr>
          <a:xfrm>
            <a:off x="9978935" y="3429000"/>
            <a:ext cx="1278840" cy="12059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Bur10H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D81B868D-5E81-8F7E-0A31-CAA4CA721572}"/>
              </a:ext>
            </a:extLst>
          </p:cNvPr>
          <p:cNvSpPr/>
          <p:nvPr/>
        </p:nvSpPr>
        <p:spPr>
          <a:xfrm>
            <a:off x="9969857" y="341657"/>
            <a:ext cx="1325218" cy="16425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Bur8H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:a16="http://schemas.microsoft.com/office/drawing/2014/main" id="{04CB9D58-7BE5-A414-4E40-F52E8B8F1D3C}"/>
              </a:ext>
            </a:extLst>
          </p:cNvPr>
          <p:cNvSpPr/>
          <p:nvPr/>
        </p:nvSpPr>
        <p:spPr>
          <a:xfrm>
            <a:off x="9940000" y="4645089"/>
            <a:ext cx="1325218" cy="14908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Bur11H</a:t>
            </a:r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5DC6E617-452F-9F77-D0F6-4CADD9388AA7}"/>
              </a:ext>
            </a:extLst>
          </p:cNvPr>
          <p:cNvSpPr/>
          <p:nvPr/>
        </p:nvSpPr>
        <p:spPr>
          <a:xfrm>
            <a:off x="8400285" y="4909879"/>
            <a:ext cx="1510506" cy="12059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Bur12H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D356D4A7-C768-78C6-B69B-9A34695425E8}"/>
              </a:ext>
            </a:extLst>
          </p:cNvPr>
          <p:cNvSpPr/>
          <p:nvPr/>
        </p:nvSpPr>
        <p:spPr>
          <a:xfrm>
            <a:off x="5855291" y="4870122"/>
            <a:ext cx="2544994" cy="124570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Bur13H</a:t>
            </a:r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907691EB-C653-498C-D438-0779EEA4B5F1}"/>
              </a:ext>
            </a:extLst>
          </p:cNvPr>
          <p:cNvSpPr/>
          <p:nvPr/>
        </p:nvSpPr>
        <p:spPr>
          <a:xfrm>
            <a:off x="4323134" y="4929757"/>
            <a:ext cx="1510506" cy="12059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Bur14H</a:t>
            </a: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F2491D8B-9380-8D3F-47B6-918680D6BD16}"/>
              </a:ext>
            </a:extLst>
          </p:cNvPr>
          <p:cNvSpPr/>
          <p:nvPr/>
        </p:nvSpPr>
        <p:spPr>
          <a:xfrm>
            <a:off x="2576834" y="4909879"/>
            <a:ext cx="1746300" cy="124570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Bur15H</a:t>
            </a:r>
          </a:p>
        </p:txBody>
      </p:sp>
      <p:sp>
        <p:nvSpPr>
          <p:cNvPr id="8" name="Rectangle : coins arrondis 7" descr="Salle Lille">
            <a:extLst>
              <a:ext uri="{FF2B5EF4-FFF2-40B4-BE49-F238E27FC236}">
                <a16:creationId xmlns:a16="http://schemas.microsoft.com/office/drawing/2014/main" id="{BD128186-47DF-3B2A-E8D3-B5E2E373DDBA}"/>
              </a:ext>
            </a:extLst>
          </p:cNvPr>
          <p:cNvSpPr/>
          <p:nvPr/>
        </p:nvSpPr>
        <p:spPr>
          <a:xfrm rot="5400000">
            <a:off x="4884407" y="2495213"/>
            <a:ext cx="1881808" cy="12059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dirty="0"/>
              <a:t>WC</a:t>
            </a:r>
          </a:p>
        </p:txBody>
      </p:sp>
      <p:sp>
        <p:nvSpPr>
          <p:cNvPr id="10" name="Rectangle : coins arrondis 9" descr="Salle Lille">
            <a:extLst>
              <a:ext uri="{FF2B5EF4-FFF2-40B4-BE49-F238E27FC236}">
                <a16:creationId xmlns:a16="http://schemas.microsoft.com/office/drawing/2014/main" id="{43CB59CE-4A55-57CC-B1AF-58253E5CCC29}"/>
              </a:ext>
            </a:extLst>
          </p:cNvPr>
          <p:cNvSpPr/>
          <p:nvPr/>
        </p:nvSpPr>
        <p:spPr>
          <a:xfrm>
            <a:off x="6438467" y="2150043"/>
            <a:ext cx="1557252" cy="754393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/>
              <a:t>Archives H</a:t>
            </a:r>
          </a:p>
        </p:txBody>
      </p:sp>
      <p:sp>
        <p:nvSpPr>
          <p:cNvPr id="11" name="Rectangle : coins arrondis 10" descr="Salle Lille">
            <a:extLst>
              <a:ext uri="{FF2B5EF4-FFF2-40B4-BE49-F238E27FC236}">
                <a16:creationId xmlns:a16="http://schemas.microsoft.com/office/drawing/2014/main" id="{F84C9191-212F-675E-EC18-F8140F648A10}"/>
              </a:ext>
            </a:extLst>
          </p:cNvPr>
          <p:cNvSpPr/>
          <p:nvPr/>
        </p:nvSpPr>
        <p:spPr>
          <a:xfrm>
            <a:off x="6438467" y="2912044"/>
            <a:ext cx="1557252" cy="1107169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/>
              <a:t>Salle serveur</a:t>
            </a:r>
          </a:p>
        </p:txBody>
      </p:sp>
    </p:spTree>
    <p:extLst>
      <p:ext uri="{BB962C8B-B14F-4D97-AF65-F5344CB8AC3E}">
        <p14:creationId xmlns:p14="http://schemas.microsoft.com/office/powerpoint/2010/main" val="3664424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29EA5DE2-958E-33BE-FBE5-6A0750C50B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31026" y="6318734"/>
            <a:ext cx="9144000" cy="439875"/>
          </a:xfrm>
        </p:spPr>
        <p:txBody>
          <a:bodyPr/>
          <a:lstStyle/>
          <a:p>
            <a:r>
              <a:rPr lang="fr-FR" dirty="0"/>
              <a:t>Plan du </a:t>
            </a:r>
            <a:r>
              <a:rPr lang="fr-FR" dirty="0" err="1"/>
              <a:t>Rez</a:t>
            </a:r>
            <a:r>
              <a:rPr lang="fr-FR" dirty="0"/>
              <a:t> de Chaussée – Site de Lille 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8BDC063B-6499-CBC9-748F-AD528737C452}"/>
              </a:ext>
            </a:extLst>
          </p:cNvPr>
          <p:cNvSpPr/>
          <p:nvPr/>
        </p:nvSpPr>
        <p:spPr>
          <a:xfrm>
            <a:off x="2536932" y="760896"/>
            <a:ext cx="1881808" cy="120594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Salle Lille</a:t>
            </a:r>
          </a:p>
        </p:txBody>
      </p:sp>
      <p:sp>
        <p:nvSpPr>
          <p:cNvPr id="5" name="Rectangle : coins arrondis 4" descr="Salle Lille">
            <a:extLst>
              <a:ext uri="{FF2B5EF4-FFF2-40B4-BE49-F238E27FC236}">
                <a16:creationId xmlns:a16="http://schemas.microsoft.com/office/drawing/2014/main" id="{776A71BF-250C-8F06-9A4F-93AB008F7F2C}"/>
              </a:ext>
            </a:extLst>
          </p:cNvPr>
          <p:cNvSpPr/>
          <p:nvPr/>
        </p:nvSpPr>
        <p:spPr>
          <a:xfrm>
            <a:off x="641013" y="760896"/>
            <a:ext cx="1881808" cy="12059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Salle Arras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0AAE59B9-526E-36E4-585B-F25B1B8C81DD}"/>
              </a:ext>
            </a:extLst>
          </p:cNvPr>
          <p:cNvSpPr/>
          <p:nvPr/>
        </p:nvSpPr>
        <p:spPr>
          <a:xfrm>
            <a:off x="5496951" y="762002"/>
            <a:ext cx="6449881" cy="12034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Bur1RDC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D05ED669-3BB6-75CF-5346-B70D774D533B}"/>
              </a:ext>
            </a:extLst>
          </p:cNvPr>
          <p:cNvSpPr/>
          <p:nvPr/>
        </p:nvSpPr>
        <p:spPr>
          <a:xfrm>
            <a:off x="662609" y="2683565"/>
            <a:ext cx="1881808" cy="14908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Bur2RDC</a:t>
            </a:r>
          </a:p>
        </p:txBody>
      </p:sp>
      <p:sp>
        <p:nvSpPr>
          <p:cNvPr id="8" name="Rectangle : coins arrondis 7" descr="Salle Lille">
            <a:extLst>
              <a:ext uri="{FF2B5EF4-FFF2-40B4-BE49-F238E27FC236}">
                <a16:creationId xmlns:a16="http://schemas.microsoft.com/office/drawing/2014/main" id="{DC3E8AB8-976F-7C82-50D1-1C5BD92BAFC6}"/>
              </a:ext>
            </a:extLst>
          </p:cNvPr>
          <p:cNvSpPr/>
          <p:nvPr/>
        </p:nvSpPr>
        <p:spPr>
          <a:xfrm>
            <a:off x="2544417" y="4174435"/>
            <a:ext cx="1881808" cy="12059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Salle Valenciennes</a:t>
            </a:r>
          </a:p>
        </p:txBody>
      </p:sp>
      <p:sp>
        <p:nvSpPr>
          <p:cNvPr id="9" name="Rectangle : coins arrondis 8" descr="Salle Lille">
            <a:extLst>
              <a:ext uri="{FF2B5EF4-FFF2-40B4-BE49-F238E27FC236}">
                <a16:creationId xmlns:a16="http://schemas.microsoft.com/office/drawing/2014/main" id="{43B1EFBF-68DF-E1AC-4AD9-DD39F80B0319}"/>
              </a:ext>
            </a:extLst>
          </p:cNvPr>
          <p:cNvSpPr/>
          <p:nvPr/>
        </p:nvSpPr>
        <p:spPr>
          <a:xfrm>
            <a:off x="662609" y="4174435"/>
            <a:ext cx="1881808" cy="12059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Réfectoire</a:t>
            </a:r>
          </a:p>
        </p:txBody>
      </p:sp>
      <p:sp>
        <p:nvSpPr>
          <p:cNvPr id="10" name="Rectangle : coins arrondis 9" descr="Salle Lille">
            <a:extLst>
              <a:ext uri="{FF2B5EF4-FFF2-40B4-BE49-F238E27FC236}">
                <a16:creationId xmlns:a16="http://schemas.microsoft.com/office/drawing/2014/main" id="{F3987D42-C4BB-F1E1-96B2-26B38B4C9288}"/>
              </a:ext>
            </a:extLst>
          </p:cNvPr>
          <p:cNvSpPr/>
          <p:nvPr/>
        </p:nvSpPr>
        <p:spPr>
          <a:xfrm>
            <a:off x="4432851" y="4174435"/>
            <a:ext cx="1881808" cy="12059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Salle Dunkerque</a:t>
            </a:r>
          </a:p>
        </p:txBody>
      </p:sp>
      <p:sp>
        <p:nvSpPr>
          <p:cNvPr id="11" name="Rectangle : coins arrondis 10" descr="Salle Lille">
            <a:extLst>
              <a:ext uri="{FF2B5EF4-FFF2-40B4-BE49-F238E27FC236}">
                <a16:creationId xmlns:a16="http://schemas.microsoft.com/office/drawing/2014/main" id="{3B9E5BB9-FC84-F129-09D4-1851F331BBD3}"/>
              </a:ext>
            </a:extLst>
          </p:cNvPr>
          <p:cNvSpPr/>
          <p:nvPr/>
        </p:nvSpPr>
        <p:spPr>
          <a:xfrm>
            <a:off x="6308033" y="4174435"/>
            <a:ext cx="1881808" cy="12059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Salle Cambrai</a:t>
            </a:r>
          </a:p>
        </p:txBody>
      </p:sp>
      <p:sp>
        <p:nvSpPr>
          <p:cNvPr id="12" name="Rectangle : coins arrondis 11" descr="Salle Lille">
            <a:extLst>
              <a:ext uri="{FF2B5EF4-FFF2-40B4-BE49-F238E27FC236}">
                <a16:creationId xmlns:a16="http://schemas.microsoft.com/office/drawing/2014/main" id="{47AA6A35-F1D5-4331-A9F4-47460A829E55}"/>
              </a:ext>
            </a:extLst>
          </p:cNvPr>
          <p:cNvSpPr/>
          <p:nvPr/>
        </p:nvSpPr>
        <p:spPr>
          <a:xfrm>
            <a:off x="8189841" y="4174435"/>
            <a:ext cx="1881808" cy="12059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Salle Calais</a:t>
            </a:r>
          </a:p>
        </p:txBody>
      </p:sp>
      <p:sp>
        <p:nvSpPr>
          <p:cNvPr id="13" name="Rectangle : coins arrondis 12" descr="Salle Lille">
            <a:extLst>
              <a:ext uri="{FF2B5EF4-FFF2-40B4-BE49-F238E27FC236}">
                <a16:creationId xmlns:a16="http://schemas.microsoft.com/office/drawing/2014/main" id="{2EC2A0CC-ACCF-68BA-9C3C-FA3D6B11DBC4}"/>
              </a:ext>
            </a:extLst>
          </p:cNvPr>
          <p:cNvSpPr/>
          <p:nvPr/>
        </p:nvSpPr>
        <p:spPr>
          <a:xfrm>
            <a:off x="10071649" y="4174435"/>
            <a:ext cx="1881808" cy="12059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Salle Boulogne</a:t>
            </a:r>
          </a:p>
        </p:txBody>
      </p:sp>
      <p:sp>
        <p:nvSpPr>
          <p:cNvPr id="2" name="Rectangle : coins arrondis 1" descr="Salle Lille">
            <a:extLst>
              <a:ext uri="{FF2B5EF4-FFF2-40B4-BE49-F238E27FC236}">
                <a16:creationId xmlns:a16="http://schemas.microsoft.com/office/drawing/2014/main" id="{99DABFCC-27E7-5FCD-A3B2-68C558A2E91E}"/>
              </a:ext>
            </a:extLst>
          </p:cNvPr>
          <p:cNvSpPr/>
          <p:nvPr/>
        </p:nvSpPr>
        <p:spPr>
          <a:xfrm>
            <a:off x="10728245" y="2968487"/>
            <a:ext cx="1204475" cy="1191837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dirty="0"/>
              <a:t>BOX copieurs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9D964B2D-BFF1-D06D-254F-A0F5A09D391F}"/>
              </a:ext>
            </a:extLst>
          </p:cNvPr>
          <p:cNvSpPr/>
          <p:nvPr/>
        </p:nvSpPr>
        <p:spPr>
          <a:xfrm rot="-1140000">
            <a:off x="8311444" y="2187222"/>
            <a:ext cx="2624666" cy="117122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ea typeface="Calibri"/>
                <a:cs typeface="Calibri"/>
              </a:rPr>
              <a:t>Espace stagiaires MALO LES BAINS</a:t>
            </a:r>
            <a:endParaRPr lang="fr-FR" dirty="0"/>
          </a:p>
        </p:txBody>
      </p:sp>
      <p:sp>
        <p:nvSpPr>
          <p:cNvPr id="15" name="Rectangle : coins arrondis 14" descr="Salle Lille">
            <a:extLst>
              <a:ext uri="{FF2B5EF4-FFF2-40B4-BE49-F238E27FC236}">
                <a16:creationId xmlns:a16="http://schemas.microsoft.com/office/drawing/2014/main" id="{AC4158AB-D8F3-448D-CB8A-995DCE25AEBC}"/>
              </a:ext>
            </a:extLst>
          </p:cNvPr>
          <p:cNvSpPr/>
          <p:nvPr/>
        </p:nvSpPr>
        <p:spPr>
          <a:xfrm>
            <a:off x="6904134" y="2418154"/>
            <a:ext cx="1232697" cy="599171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dirty="0"/>
              <a:t>Archives RDC</a:t>
            </a:r>
          </a:p>
        </p:txBody>
      </p:sp>
      <p:sp>
        <p:nvSpPr>
          <p:cNvPr id="16" name="Rectangle : coins arrondis 15" descr="Salle Lille">
            <a:extLst>
              <a:ext uri="{FF2B5EF4-FFF2-40B4-BE49-F238E27FC236}">
                <a16:creationId xmlns:a16="http://schemas.microsoft.com/office/drawing/2014/main" id="{47645AB1-D325-1BE3-1095-49AC916CCAB3}"/>
              </a:ext>
            </a:extLst>
          </p:cNvPr>
          <p:cNvSpPr/>
          <p:nvPr/>
        </p:nvSpPr>
        <p:spPr>
          <a:xfrm>
            <a:off x="5025518" y="2424657"/>
            <a:ext cx="1881808" cy="1205948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dirty="0"/>
              <a:t>WC</a:t>
            </a:r>
          </a:p>
        </p:txBody>
      </p:sp>
      <p:sp>
        <p:nvSpPr>
          <p:cNvPr id="17" name="Rectangle : coins arrondis 16" descr="Salle Lille">
            <a:extLst>
              <a:ext uri="{FF2B5EF4-FFF2-40B4-BE49-F238E27FC236}">
                <a16:creationId xmlns:a16="http://schemas.microsoft.com/office/drawing/2014/main" id="{CE830909-230B-BA64-8A94-65EF32C4C032}"/>
              </a:ext>
            </a:extLst>
          </p:cNvPr>
          <p:cNvSpPr/>
          <p:nvPr/>
        </p:nvSpPr>
        <p:spPr>
          <a:xfrm>
            <a:off x="6904134" y="3024932"/>
            <a:ext cx="1232697" cy="599171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dirty="0"/>
              <a:t>Espace nettoyage</a:t>
            </a:r>
            <a:endParaRPr lang="fr-FR" dirty="0">
              <a:ea typeface="Calibri"/>
              <a:cs typeface="Calibri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55A2621D-7BB2-BAA7-FF1B-ED00298EE29B}"/>
              </a:ext>
            </a:extLst>
          </p:cNvPr>
          <p:cNvSpPr/>
          <p:nvPr/>
        </p:nvSpPr>
        <p:spPr>
          <a:xfrm rot="-1140000">
            <a:off x="3220738" y="2250925"/>
            <a:ext cx="1524000" cy="74788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FR" dirty="0">
                <a:ea typeface="Calibri"/>
                <a:cs typeface="Calibri"/>
              </a:rPr>
              <a:t>Espace accueil </a:t>
            </a:r>
          </a:p>
        </p:txBody>
      </p:sp>
    </p:spTree>
    <p:extLst>
      <p:ext uri="{BB962C8B-B14F-4D97-AF65-F5344CB8AC3E}">
        <p14:creationId xmlns:p14="http://schemas.microsoft.com/office/powerpoint/2010/main" val="8835080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B101146FEDF640BB8DC716439E2C2D" ma:contentTypeVersion="24" ma:contentTypeDescription="Crée un document." ma:contentTypeScope="" ma:versionID="8361d54068fb39d605494b288c4e4006">
  <xsd:schema xmlns:xsd="http://www.w3.org/2001/XMLSchema" xmlns:xs="http://www.w3.org/2001/XMLSchema" xmlns:p="http://schemas.microsoft.com/office/2006/metadata/properties" xmlns:ns2="a3f15a68-8c7f-45e9-ad8d-a50af679bc25" xmlns:ns3="dc9a95ed-5706-4cd2-a33a-be91f5ffa5c4" targetNamespace="http://schemas.microsoft.com/office/2006/metadata/properties" ma:root="true" ma:fieldsID="a09751e8f6e23562a3a6bb739e607cc9" ns2:_="" ns3:_="">
    <xsd:import namespace="a3f15a68-8c7f-45e9-ad8d-a50af679bc25"/>
    <xsd:import namespace="dc9a95ed-5706-4cd2-a33a-be91f5ffa5c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Dateanniversaire" minOccurs="0"/>
                <xsd:element ref="ns3:Datedefinmaxi" minOccurs="0"/>
                <xsd:element ref="ns3:Titulaire_x0028_s_x0029_" minOccurs="0"/>
                <xsd:element ref="ns3:modification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15a68-8c7f-45e9-ad8d-a50af679bc2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Dernier partage par heure par utilisateu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Dernier partage par heure" ma:description="" ma:internalName="LastSharedByTime" ma:readOnly="true">
      <xsd:simpleType>
        <xsd:restriction base="dms:DateTime"/>
      </xsd:simpleType>
    </xsd:element>
    <xsd:element name="TaxCatchAll" ma:index="29" nillable="true" ma:displayName="Taxonomy Catch All Column" ma:hidden="true" ma:list="{69d326db-d610-43f7-a4f8-8a5a734cb317}" ma:internalName="TaxCatchAll" ma:showField="CatchAllData" ma:web="a3f15a68-8c7f-45e9-ad8d-a50af679bc2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9a95ed-5706-4cd2-a33a-be91f5ffa5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Dateanniversaire" ma:index="23" nillable="true" ma:displayName="Date anniversaire" ma:format="Dropdown" ma:internalName="Dateanniversaire">
      <xsd:simpleType>
        <xsd:restriction base="dms:Text">
          <xsd:maxLength value="255"/>
        </xsd:restriction>
      </xsd:simpleType>
    </xsd:element>
    <xsd:element name="Datedefinmaxi" ma:index="24" nillable="true" ma:displayName="Date de fin maxi" ma:format="DateOnly" ma:internalName="Datedefinmaxi">
      <xsd:simpleType>
        <xsd:restriction base="dms:DateTime"/>
      </xsd:simpleType>
    </xsd:element>
    <xsd:element name="Titulaire_x0028_s_x0029_" ma:index="25" nillable="true" ma:displayName="Titulaire(s)" ma:format="Dropdown" ma:internalName="Titulaire_x0028_s_x0029_">
      <xsd:simpleType>
        <xsd:restriction base="dms:Text">
          <xsd:maxLength value="255"/>
        </xsd:restriction>
      </xsd:simpleType>
    </xsd:element>
    <xsd:element name="modification" ma:index="26" nillable="true" ma:displayName="modification" ma:format="DateOnly" ma:internalName="modification">
      <xsd:simpleType>
        <xsd:restriction base="dms:DateTime"/>
      </xsd:simpleType>
    </xsd:element>
    <xsd:element name="lcf76f155ced4ddcb4097134ff3c332f" ma:index="28" nillable="true" ma:taxonomy="true" ma:internalName="lcf76f155ced4ddcb4097134ff3c332f" ma:taxonomyFieldName="MediaServiceImageTags" ma:displayName="Balises d’images" ma:readOnly="false" ma:fieldId="{5cf76f15-5ced-4ddc-b409-7134ff3c332f}" ma:taxonomyMulti="true" ma:sspId="8c29582c-4d76-4941-8501-e4f67103855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anniversaire xmlns="dc9a95ed-5706-4cd2-a33a-be91f5ffa5c4" xsi:nil="true"/>
    <lcf76f155ced4ddcb4097134ff3c332f xmlns="dc9a95ed-5706-4cd2-a33a-be91f5ffa5c4">
      <Terms xmlns="http://schemas.microsoft.com/office/infopath/2007/PartnerControls"/>
    </lcf76f155ced4ddcb4097134ff3c332f>
    <Datedefinmaxi xmlns="dc9a95ed-5706-4cd2-a33a-be91f5ffa5c4" xsi:nil="true"/>
    <modification xmlns="dc9a95ed-5706-4cd2-a33a-be91f5ffa5c4" xsi:nil="true"/>
    <Titulaire_x0028_s_x0029_ xmlns="dc9a95ed-5706-4cd2-a33a-be91f5ffa5c4" xsi:nil="true"/>
    <TaxCatchAll xmlns="a3f15a68-8c7f-45e9-ad8d-a50af679bc25" xsi:nil="true"/>
  </documentManagement>
</p:properties>
</file>

<file path=customXml/itemProps1.xml><?xml version="1.0" encoding="utf-8"?>
<ds:datastoreItem xmlns:ds="http://schemas.openxmlformats.org/officeDocument/2006/customXml" ds:itemID="{3DC7C873-8307-47C2-8014-529809D7DE13}"/>
</file>

<file path=customXml/itemProps2.xml><?xml version="1.0" encoding="utf-8"?>
<ds:datastoreItem xmlns:ds="http://schemas.openxmlformats.org/officeDocument/2006/customXml" ds:itemID="{C2C65B37-CB2E-4D85-87B5-06419DB095E5}"/>
</file>

<file path=customXml/itemProps3.xml><?xml version="1.0" encoding="utf-8"?>
<ds:datastoreItem xmlns:ds="http://schemas.openxmlformats.org/officeDocument/2006/customXml" ds:itemID="{97DB5023-7F7E-40AF-9415-11AE6DE8E013}"/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50</Words>
  <Application>Microsoft Office PowerPoint</Application>
  <PresentationFormat>Grand écran</PresentationFormat>
  <Paragraphs>28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Amandine MILLE</dc:creator>
  <cp:lastModifiedBy>Amandine MILLE</cp:lastModifiedBy>
  <cp:revision>58</cp:revision>
  <dcterms:created xsi:type="dcterms:W3CDTF">2023-09-28T11:39:16Z</dcterms:created>
  <dcterms:modified xsi:type="dcterms:W3CDTF">2023-10-10T08:13:04Z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0x0101006AB101146FEDF640BB8DC716439E2C2D</vt:lpwstr>
  </property>
</Properties>
</file>